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100" d="100"/>
          <a:sy n="100" d="100"/>
        </p:scale>
        <p:origin x="-946" y="5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Скругленный прямоугольник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16.11.2020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16.11.2020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16.11.2020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16.11.2020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Содержимое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Скругленный прямоугольник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16.11.2020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16.11.2020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Содержимое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16.11.2020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Содержимое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3" name="Содержимое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16.11.2020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16.11.2020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Скругленный прямоугольник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16.11.2020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16.11.2020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Прямоугольник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Скругленный прямоугольник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16.11.2020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Выполнили студенты БББО-05-20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ru-RU" dirty="0" err="1" smtClean="0"/>
              <a:t>Кутьин</a:t>
            </a:r>
            <a:r>
              <a:rPr lang="ru-RU" dirty="0" smtClean="0"/>
              <a:t> Захар</a:t>
            </a:r>
          </a:p>
          <a:p>
            <a:r>
              <a:rPr lang="ru-RU" dirty="0" err="1" smtClean="0"/>
              <a:t>Шельпук</a:t>
            </a:r>
            <a:r>
              <a:rPr lang="ru-RU" dirty="0" smtClean="0"/>
              <a:t> Михаил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Октябрь 1917</a:t>
            </a:r>
            <a:r>
              <a:rPr smtClean="0"/>
              <a:t>: </a:t>
            </a:r>
            <a:r>
              <a:rPr lang="ru-RU" dirty="0" smtClean="0"/>
              <a:t>Революция была обусловлена факторами, присущими лишь России</a:t>
            </a:r>
            <a:endParaRPr lang="ru-R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Октябрьская революция 1917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Является одним из самых крупных событий XX века, наложившим заметный отпечаток на ход российской и всемирной истории.</a:t>
            </a:r>
          </a:p>
          <a:p>
            <a:endParaRPr lang="ru-RU" dirty="0"/>
          </a:p>
        </p:txBody>
      </p:sp>
      <p:pic>
        <p:nvPicPr>
          <p:cNvPr id="7170" name="Picture 2" descr="https://fsd.multiurok.ru/html/2019/01/25/s_5c4afb62be80f/1064517_1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928934"/>
            <a:ext cx="4357718" cy="3407365"/>
          </a:xfrm>
          <a:prstGeom prst="rect">
            <a:avLst/>
          </a:prstGeom>
          <a:noFill/>
        </p:spPr>
      </p:pic>
      <p:pic>
        <p:nvPicPr>
          <p:cNvPr id="7172" name="Picture 4" descr="https://moya-planeta.ru/upload/images/xl/57/0e/570eb9524eef8cbe6c824ae4a97be4aa4d72f28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48894" y="3192340"/>
            <a:ext cx="4252262" cy="27905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Причины и предпосылки Октябрьской революции 1917 года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26" name="Picture 2" descr="C:\Users\Lenovo\Downloads\отречение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71934" y="1285860"/>
            <a:ext cx="4714908" cy="3531385"/>
          </a:xfrm>
          <a:prstGeom prst="rect">
            <a:avLst/>
          </a:prstGeom>
          <a:noFill/>
        </p:spPr>
      </p:pic>
      <p:pic>
        <p:nvPicPr>
          <p:cNvPr id="1027" name="Picture 3" descr="C:\Users\Lenovo\Downloads\николай 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6" y="1285860"/>
            <a:ext cx="2928918" cy="2928918"/>
          </a:xfrm>
          <a:prstGeom prst="rect">
            <a:avLst/>
          </a:prstGeom>
          <a:noFill/>
        </p:spPr>
      </p:pic>
      <p:pic>
        <p:nvPicPr>
          <p:cNvPr id="1028" name="Picture 4" descr="C:\Users\Lenovo\Downloads\временное правительство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596" y="4286256"/>
            <a:ext cx="3616325" cy="236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Причины и предпосылки Октябрьской революции 1917 года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Причины Октябрьской Революции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Обострение социально-экономического кризиса в стране</a:t>
            </a:r>
          </a:p>
          <a:p>
            <a:pPr lvl="0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Р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ост стачечного и забастовочного движения.</a:t>
            </a:r>
          </a:p>
          <a:p>
            <a:pPr lvl="0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Рост крестьянского движения, крестьяне</a:t>
            </a:r>
          </a:p>
          <a:p>
            <a:pPr lvl="0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Волнения в армии</a:t>
            </a:r>
          </a:p>
          <a:p>
            <a:pPr lvl="0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Неспособность Временного правительства справиться с ситуацией в стране и решить насущные внутренние проблемы России.</a:t>
            </a:r>
          </a:p>
          <a:p>
            <a:endParaRPr lang="ru-RU" dirty="0"/>
          </a:p>
        </p:txBody>
      </p:sp>
      <p:pic>
        <p:nvPicPr>
          <p:cNvPr id="2050" name="Picture 2" descr="C:\Users\Lenovo\Downloads\крестьяне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4071942"/>
            <a:ext cx="3786214" cy="2650350"/>
          </a:xfrm>
          <a:prstGeom prst="rect">
            <a:avLst/>
          </a:prstGeom>
          <a:noFill/>
        </p:spPr>
      </p:pic>
      <p:pic>
        <p:nvPicPr>
          <p:cNvPr id="2051" name="Picture 3" descr="C:\Users\Lenovo\Downloads\очереди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52" y="4071942"/>
            <a:ext cx="3728506" cy="2593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Причины и предпосылки Октябрьской революции 1917 года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074" name="Picture 2" descr="C:\Users\Lenovo\Downloads\стачки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09" y="1500174"/>
            <a:ext cx="3605945" cy="2786082"/>
          </a:xfrm>
          <a:prstGeom prst="rect">
            <a:avLst/>
          </a:prstGeom>
          <a:noFill/>
        </p:spPr>
      </p:pic>
      <p:pic>
        <p:nvPicPr>
          <p:cNvPr id="3075" name="Picture 3" descr="C:\Users\Lenovo\Downloads\военные стачки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472" y="4214818"/>
            <a:ext cx="3968838" cy="2474322"/>
          </a:xfrm>
          <a:prstGeom prst="rect">
            <a:avLst/>
          </a:prstGeom>
          <a:noFill/>
        </p:spPr>
      </p:pic>
      <p:pic>
        <p:nvPicPr>
          <p:cNvPr id="3076" name="Picture 4" descr="C:\Users\Lenovo\Downloads\забастовки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4876" y="1500174"/>
            <a:ext cx="3857652" cy="2664191"/>
          </a:xfrm>
          <a:prstGeom prst="rect">
            <a:avLst/>
          </a:prstGeom>
          <a:noFill/>
        </p:spPr>
      </p:pic>
      <p:pic>
        <p:nvPicPr>
          <p:cNvPr id="3077" name="Picture 5" descr="C:\Users\Lenovo\Downloads\правительство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72066" y="4357694"/>
            <a:ext cx="3126142" cy="22859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 smtClean="0"/>
              <a:t>Российские факторы, обуславливающие революцию 1917 года</a:t>
            </a:r>
            <a:r>
              <a:rPr lang="ru-RU" sz="3200" b="1" dirty="0" smtClean="0"/>
              <a:t>.</a:t>
            </a:r>
            <a:endParaRPr lang="ru-RU" sz="3200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122" name="Picture 2" descr="C:\Users\Lenovo\Downloads\декабристы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1500174"/>
            <a:ext cx="3933757" cy="2765564"/>
          </a:xfrm>
          <a:prstGeom prst="rect">
            <a:avLst/>
          </a:prstGeom>
          <a:noFill/>
        </p:spPr>
      </p:pic>
      <p:pic>
        <p:nvPicPr>
          <p:cNvPr id="5123" name="Picture 3" descr="C:\Users\Lenovo\Downloads\Союз спсения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3438" y="1643050"/>
            <a:ext cx="3929090" cy="2575847"/>
          </a:xfrm>
          <a:prstGeom prst="rect">
            <a:avLst/>
          </a:prstGeom>
          <a:noFill/>
        </p:spPr>
      </p:pic>
      <p:pic>
        <p:nvPicPr>
          <p:cNvPr id="5124" name="Picture 4" descr="C:\Users\Lenovo\Downloads\декабристы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57422" y="4429132"/>
            <a:ext cx="4429156" cy="221457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600" dirty="0" smtClean="0"/>
              <a:t>Российские факторы, обуславливающие революцию 1917 года</a:t>
            </a:r>
            <a:r>
              <a:rPr lang="ru-RU" b="1" dirty="0" smtClean="0"/>
              <a:t>.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098" name="Picture 2" descr="C:\Users\Lenovo\Downloads\народная воля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339710"/>
            <a:ext cx="4691053" cy="3518290"/>
          </a:xfrm>
          <a:prstGeom prst="rect">
            <a:avLst/>
          </a:prstGeom>
          <a:noFill/>
        </p:spPr>
      </p:pic>
      <p:pic>
        <p:nvPicPr>
          <p:cNvPr id="4099" name="Picture 3" descr="C:\Users\Lenovo\Downloads\убийство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8" y="3571876"/>
            <a:ext cx="4323700" cy="2928958"/>
          </a:xfrm>
          <a:prstGeom prst="rect">
            <a:avLst/>
          </a:prstGeom>
          <a:noFill/>
        </p:spPr>
      </p:pic>
      <p:pic>
        <p:nvPicPr>
          <p:cNvPr id="4100" name="Picture 4" descr="C:\Users\Lenovo\Downloads\186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29059" y="1357298"/>
            <a:ext cx="2928958" cy="216157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Российские факторы, обуславливающие революцию 1917 года</a:t>
            </a:r>
            <a:r>
              <a:rPr lang="ru-RU" b="1" dirty="0" smtClean="0"/>
              <a:t>.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146" name="Picture 2" descr="C:\Users\Lenovo\Downloads\1ww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571612"/>
            <a:ext cx="3283356" cy="4000528"/>
          </a:xfrm>
          <a:prstGeom prst="rect">
            <a:avLst/>
          </a:prstGeom>
          <a:noFill/>
        </p:spPr>
      </p:pic>
      <p:pic>
        <p:nvPicPr>
          <p:cNvPr id="6147" name="Picture 3" descr="C:\Users\Lenovo\Downloads\uhzpm.jpg_larg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43372" y="1428736"/>
            <a:ext cx="4347560" cy="2692382"/>
          </a:xfrm>
          <a:prstGeom prst="rect">
            <a:avLst/>
          </a:prstGeom>
          <a:noFill/>
        </p:spPr>
      </p:pic>
      <p:pic>
        <p:nvPicPr>
          <p:cNvPr id="6148" name="Picture 4" descr="C:\Users\Lenovo\Downloads\окопы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00562" y="4214818"/>
            <a:ext cx="3571900" cy="245121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праведливость">
  <a:themeElements>
    <a:clrScheme name="Справедливость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Справедливость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Справедливость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27</TotalTime>
  <Words>124</Words>
  <PresentationFormat>Экран (4:3)</PresentationFormat>
  <Paragraphs>17</Paragraphs>
  <Slides>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9" baseType="lpstr">
      <vt:lpstr>Справедливость</vt:lpstr>
      <vt:lpstr>Октябрь 1917: Революция была обусловлена факторами, присущими лишь России</vt:lpstr>
      <vt:lpstr>Октябрьская революция 1917</vt:lpstr>
      <vt:lpstr>Причины и предпосылки Октябрьской революции 1917 года</vt:lpstr>
      <vt:lpstr>Причины и предпосылки Октябрьской революции 1917 года</vt:lpstr>
      <vt:lpstr>Причины и предпосылки Октябрьской революции 1917 года</vt:lpstr>
      <vt:lpstr>Российские факторы, обуславливающие революцию 1917 года.</vt:lpstr>
      <vt:lpstr>Российские факторы, обуславливающие революцию 1917 года.</vt:lpstr>
      <vt:lpstr>Российские факторы, обуславливающие революцию 1917 года.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Октябрь 1917: Революция была обусловлена факторами, присущими лишь России</dc:title>
  <dc:creator>Lenovo</dc:creator>
  <cp:lastModifiedBy>Lenovo</cp:lastModifiedBy>
  <cp:revision>5</cp:revision>
  <dcterms:created xsi:type="dcterms:W3CDTF">2020-11-05T18:12:13Z</dcterms:created>
  <dcterms:modified xsi:type="dcterms:W3CDTF">2020-11-16T20:05:00Z</dcterms:modified>
</cp:coreProperties>
</file>